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0" r:id="rId3"/>
    <p:sldId id="289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84" r:id="rId18"/>
    <p:sldId id="285" r:id="rId19"/>
    <p:sldId id="280" r:id="rId20"/>
    <p:sldId id="291" r:id="rId21"/>
    <p:sldId id="29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320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933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05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9193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052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259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337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267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601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3694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1045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87FB-9624-4B3B-B919-A7CA759758E6}" type="datetimeFigureOut">
              <a:rPr lang="en-AU" smtClean="0"/>
              <a:t>31/12/2020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8C54D-7505-4E67-A4B5-1192DF801A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918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gi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6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2.tiff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gif"/><Relationship Id="rId7" Type="http://schemas.openxmlformats.org/officeDocument/2006/relationships/image" Target="../media/image7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_Wise_Me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520" y="-81390"/>
            <a:ext cx="9252520" cy="693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Joseph Hung\Pictures\tai lieu tu Hp 07-10-17\Pictures\hinh cut\ba v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3800" y="2362200"/>
            <a:ext cx="6324599" cy="308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116632"/>
            <a:ext cx="8735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6611" y="630562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Joseph Hung\Pictures\tai lieu tu Hp 07-10-17\Pictures\hinh cut\3 vua 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01948"/>
            <a:ext cx="4842910" cy="24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4863"/>
            <a:ext cx="4684761" cy="2750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36142"/>
            <a:ext cx="2743200" cy="20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43100" y="5724840"/>
            <a:ext cx="54101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3/01/2021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Hùng Phương &amp; Thanh Quảng thực hiện</a:t>
            </a:r>
            <a:endParaRPr lang="en-A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Image result for star christm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88" y="539385"/>
            <a:ext cx="2363501" cy="25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etoile filant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0362">
            <a:off x="6225644" y="2270112"/>
            <a:ext cx="2880632" cy="8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92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205" y="5661248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'Phần ngươi, hỡi Bê-lem, miền đất Giu-đa, ngươi đâu phải là thành nhỏ nhất của Giu-đa,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" y="4850"/>
            <a:ext cx="8644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you, Bethlehem, in the land of Judah,  you are by no means least among </a:t>
            </a:r>
            <a:endParaRPr lang="vi-VN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leaders of Judah,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51971"/>
            <a:ext cx="60102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87680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ngươi đâu phải là thành nhỏ nhất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Giu-đa, vì ngươi là nơi vị lãnh tụ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chăn dắt Ít-ra-en dân Ta sẽ ra đời."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228600"/>
            <a:ext cx="19624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out of you will come a leader who will shepherd my people Israel.’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20392"/>
            <a:ext cx="69342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06" y="2826127"/>
            <a:ext cx="32096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 giờ vua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Hê-rô-đê bí mật với các nhà chiêm tinh đến, hỏi cặn kẽ về ngày giờ ngôi sao đã xuất hiện. 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39952" y="59140"/>
            <a:ext cx="4857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Herod summoned the wise men to see him privately. He asked them the exact date on which the star had appeared,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38"/>
            <a:ext cx="40767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80" y="2905125"/>
            <a:ext cx="58864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054" y="6165304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vua phái các vị ấy đi Bê-lem và dặn rằng: 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1640" y="260648"/>
            <a:ext cx="61866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sent them on to Bethlehem.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33" y="1099265"/>
            <a:ext cx="721042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8117" y="4620622"/>
            <a:ext cx="668992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"Xin quý ngài đi dò hỏi tường tận về Hài Nhi, và khi đã tìm thấy,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 báo lại cho tôi,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tôi cũng đến bái lạy Người." 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752" y="188640"/>
            <a:ext cx="249894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‘Go and find out all about the child,’ he said ‘and when you have found him, let me know, so that I too may go and do him homage.’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0"/>
            <a:ext cx="65913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12" y="5223751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nhà vua nói thế, họ ra đi. Bấy giờ ngôi sao họ đã thấy ở phương Đông, lại dẫn đường cho họ đến tận nơi Hài Nhi ở, mới dừng lại.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25" y="2146"/>
            <a:ext cx="775335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48424" y="91217"/>
            <a:ext cx="77029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Having listened to what the king had to say, they set out. And there in front of them was the star they had seen rising;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went forward and halted over the place where the child was.</a:t>
            </a:r>
          </a:p>
        </p:txBody>
      </p:sp>
      <p:pic>
        <p:nvPicPr>
          <p:cNvPr id="9" name="Picture 16" descr="etoile filan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8500">
            <a:off x="6243778" y="2626980"/>
            <a:ext cx="2212218" cy="67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3089" y="6093296"/>
            <a:ext cx="7977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ngôi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rỡ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vô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872" y="260648"/>
            <a:ext cx="8562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sight of the star filled them with delight,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1913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etoile filan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18500">
            <a:off x="6149288" y="1618085"/>
            <a:ext cx="3000983" cy="91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" y="5334000"/>
            <a:ext cx="82616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vào nhà, thấy Hài Nhi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 thân mẫu là bà Ma-ri-a,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08844" y="457200"/>
            <a:ext cx="255124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going into the house they saw the child with his mother Mary, </a:t>
            </a:r>
          </a:p>
        </p:txBody>
      </p:sp>
      <p:pic>
        <p:nvPicPr>
          <p:cNvPr id="2050" name="Picture 2" descr="https://www.lds.org/bc/content/bible-videos/videos/images/Shepherds-Learn-Birth-Christ%20/the-first-christm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7" y="-13252"/>
            <a:ext cx="5483666" cy="504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937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1883" y="4267200"/>
            <a:ext cx="577791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 sấp mình thờ lạy Người. Rồi họ mở bảo tráp,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 vàng, nhũ hương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mộc dược mà dâng tiến.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8600"/>
            <a:ext cx="27679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falling to their knees they did him homage. Then, opening their treasures, they offered him gifts of gold and frankincense and myrrh. </a:t>
            </a:r>
          </a:p>
        </p:txBody>
      </p:sp>
      <p:pic>
        <p:nvPicPr>
          <p:cNvPr id="3074" name="Picture 2" descr="https://www.lds.org/bc/content/bible-videos/videos/images/Wise-Men-Seek-Jesus/wise-men-present-gif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883" y="-41878"/>
            <a:ext cx="5892117" cy="39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2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02307"/>
            <a:ext cx="45585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đó, họ được báo mộng là đừng trở lại gặp vua Hê-rô-đê nữa, nên đã đi lối khác mà về xứ mình…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05400" y="116632"/>
            <a:ext cx="3931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they were warned in a dream not to go back to Herod, and returned to their own country by a different way… </a:t>
            </a:r>
          </a:p>
        </p:txBody>
      </p:sp>
      <p:pic>
        <p:nvPicPr>
          <p:cNvPr id="1026" name="Picture 2" descr="https://www.lds.org/bc/content/bible-videos/videos/images/Shepherds-Learn-Birth-Christ%20/mary-and-baby-je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21"/>
            <a:ext cx="4863987" cy="389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lds.org/bc/content/bible-videos/videos/images/Wise-Men-Seek-Jesus/wise-men-trave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53" y="3797002"/>
            <a:ext cx="4608638" cy="30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" y="22293"/>
            <a:ext cx="91643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oseph Hung\Pictures\tai lieu tu Hp 07-10-17\Pictures\hinh cut\ba vua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61478"/>
            <a:ext cx="4419600" cy="279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01" y="2717442"/>
            <a:ext cx="5363775" cy="3148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mage result for star christma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055" y="1219200"/>
            <a:ext cx="2363501" cy="25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059" y="3807355"/>
            <a:ext cx="2743200" cy="20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5957" y="113074"/>
            <a:ext cx="8507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4591" y="608873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0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Joseph Hung\Pictures\tai lieu tu Hp 07-10-17\Pictures\hinh cut\ba v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63" y="4876800"/>
            <a:ext cx="4193681" cy="204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3479731"/>
            <a:ext cx="5868473" cy="3445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85" y="4621488"/>
            <a:ext cx="2935310" cy="220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toile filant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1128">
            <a:off x="3738896" y="3084851"/>
            <a:ext cx="2880632" cy="8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9512" y="116632"/>
            <a:ext cx="86596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42822" y="572864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5845" y="6273225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03/01/2021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116632"/>
            <a:ext cx="8812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Epiphany of the Lord</a:t>
            </a:r>
          </a:p>
        </p:txBody>
      </p:sp>
      <p:sp>
        <p:nvSpPr>
          <p:cNvPr id="8" name="Rectangle 7"/>
          <p:cNvSpPr/>
          <p:nvPr/>
        </p:nvSpPr>
        <p:spPr>
          <a:xfrm>
            <a:off x="3319023" y="673104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Joseph Hung\Pictures\tai lieu tu Hp 07-10-17\Pictures\hinh cut\ba vua 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4523504"/>
            <a:ext cx="6215096" cy="25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05" y="3962400"/>
            <a:ext cx="4974389" cy="2920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766191"/>
            <a:ext cx="2743200" cy="20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05217" y="6211669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03/01/2021</a:t>
            </a:r>
            <a:endParaRPr lang="en-A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06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 DOAN\Pictures\jesus\pictures cut\chua\hang da 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003420"/>
            <a:ext cx="9601200" cy="4913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 Hung\Pictures\tai lieu tu Hp 07-10-17\Pictures\hinh cut\3 vu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62590"/>
            <a:ext cx="2895600" cy="26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\Pictures\tai lieu tu Hp 07-10-17\Pictures\hinh cut\thanh gia 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4271175"/>
            <a:ext cx="3524563" cy="264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age result for star christm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83494"/>
            <a:ext cx="222834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toile filant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0362">
            <a:off x="6394330" y="2107518"/>
            <a:ext cx="2880632" cy="87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Joseph Hung\Pictures\tai lieu tu Hp 07-10-17\Pictures\hinh cut\MatthewBible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9544"/>
            <a:ext cx="3865296" cy="228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40081" y="1066799"/>
            <a:ext cx="305564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Matthew 2:1-12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Mátthêu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2:1-12</a:t>
            </a:r>
          </a:p>
        </p:txBody>
      </p:sp>
    </p:spTree>
    <p:extLst>
      <p:ext uri="{BB962C8B-B14F-4D97-AF65-F5344CB8AC3E}">
        <p14:creationId xmlns:p14="http://schemas.microsoft.com/office/powerpoint/2010/main" val="605864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92" y="3581400"/>
            <a:ext cx="50799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/>
              <a:t> 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Đức Giê-su ra đời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Bê-lem, miền Giu-đê, thời vua Hê-rô-đê trị vì,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mấy nhà chiêm tinh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phương Đông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 Giê-ru-sa-lem,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0072" y="116632"/>
            <a:ext cx="39239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Jesus had been born at Bethlehem in Judaea during the reign of King Herod, some wise men came to Jerusalem from the east.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11"/>
            <a:ext cx="51054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17" y="4181475"/>
            <a:ext cx="40100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72200" y="188640"/>
            <a:ext cx="2720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‘Where is the infant king of the Jews?’ they asked.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073" y="4581128"/>
            <a:ext cx="4182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hỏi: "Đức Vua dân Do-thái mới sinh, hiện ở đâu ?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483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80058"/>
            <a:ext cx="44291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4077072"/>
            <a:ext cx="4491607" cy="2626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tôi đã thấy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sao của Người xuất hiện bên phương Đông, nên chúng tôi đến bái lạy Người.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84168" y="59430"/>
            <a:ext cx="2664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‘We saw his star as it rose and have come to do him homage.’ </a:t>
            </a:r>
          </a:p>
        </p:txBody>
      </p:sp>
      <p:pic>
        <p:nvPicPr>
          <p:cNvPr id="9" name="Picture 16" descr="etoile filant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5648">
            <a:off x="5797650" y="2983215"/>
            <a:ext cx="3237331" cy="98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18"/>
            <a:ext cx="584835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813" y="4015660"/>
            <a:ext cx="42481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9075" y="4058588"/>
            <a:ext cx="4151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tin ấy,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vua Hê-rô-đê bối rối, và cả thành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Giê-ru-sa-lem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xôn xao.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3600"/>
            <a:ext cx="29523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King Herod heard this he was perturbed, and so was the whole of Jerusalem.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77" y="18870"/>
            <a:ext cx="56673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0" y="3813721"/>
            <a:ext cx="4541949" cy="304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2983" y="3657600"/>
            <a:ext cx="45415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liền triệu tập tất cả các thượng tế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kinh sư trong dân lại, rồi hỏi cho biết Đấng Ki-tô phải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 ra ở đâu.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520" y="33600"/>
            <a:ext cx="34563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called together all the chief priests and the scribes of the people, and enquired of them where the Christ was to be born.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-22538"/>
            <a:ext cx="54006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5" y="4065473"/>
            <a:ext cx="4171463" cy="27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674860"/>
            <a:ext cx="90364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trả lời: "Tại Bê-lem, miền Giu-đê, </a:t>
            </a:r>
          </a:p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trong sách ngôn sứ, có chép rằng: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88640"/>
            <a:ext cx="89602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Bethlehem in Judaea,’ they told him, </a:t>
            </a:r>
            <a:endParaRPr lang="vi-VN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‘for this is what the prophet wrote: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6350"/>
            <a:ext cx="64389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spurgeon.org/images/pyromaniac/TeamPyro/bib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9068"/>
            <a:ext cx="2674640" cy="208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750</Words>
  <Application>Microsoft Office PowerPoint</Application>
  <PresentationFormat>On-screen Show (4:3)</PresentationFormat>
  <Paragraphs>71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 Dang</cp:lastModifiedBy>
  <cp:revision>26</cp:revision>
  <dcterms:created xsi:type="dcterms:W3CDTF">2017-09-22T06:02:14Z</dcterms:created>
  <dcterms:modified xsi:type="dcterms:W3CDTF">2020-12-30T22:52:06Z</dcterms:modified>
</cp:coreProperties>
</file>